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133" y="-1459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10/02/2026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679641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1018821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536748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296" y="2227596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735" y="2217188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693526"/>
            <a:ext cx="8501605" cy="2902608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Foi realizada prescrição médica para analgesia com morfina, dipirona e, de forma equivocada, </a:t>
            </a:r>
            <a:r>
              <a:rPr lang="pt-BR" sz="1200" dirty="0" err="1">
                <a:solidFill>
                  <a:schemeClr val="bg1">
                    <a:lumMod val="50000"/>
                  </a:schemeClr>
                </a:solidFill>
              </a:rPr>
              <a:t>succinilcolina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 (relaxante muscular de ação rápida). A medicação correta que deveria ter sido prescrita era </a:t>
            </a:r>
            <a:r>
              <a:rPr lang="pt-BR" sz="1200" dirty="0" err="1">
                <a:solidFill>
                  <a:schemeClr val="bg1">
                    <a:lumMod val="50000"/>
                  </a:schemeClr>
                </a:solidFill>
              </a:rPr>
              <a:t>tenoxicam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 (anti-inflamatório não esteroidal).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O erro foi identificado antes da administração, e a </a:t>
            </a:r>
            <a:r>
              <a:rPr lang="pt-BR" sz="1200" dirty="0" err="1">
                <a:solidFill>
                  <a:schemeClr val="bg1">
                    <a:lumMod val="50000"/>
                  </a:schemeClr>
                </a:solidFill>
              </a:rPr>
              <a:t>succinilcolina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 não foi aplicada, embora as medicações já estivessem aspiradas para uso.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Logo em seguida, o paciente apresentou rebaixamento do nível de consciência, associado a redução da frequência respiratória e da frequência cardíaca.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Diante da instabilidade clínica, o paciente foi encaminhado para a sala vermelha (área de atendimento de emergência), onde foi realizada intubação orotraqueal para suporte ventilatório.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Após algumas horas, o paciente apresentou melhora clínica e foi extubado com sucesso. Permaneceu internado em observação durante 4 dias, quando recebeu alta hospitalar sem outras intercorrências.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O caso caracteriza um erro de prescrição medicamentosa, com risco potencial de evento adverso grave. A identificação oportuna pela equipe de enfermagem e a comunicação imediata da inconformidade foram determinantes para interromper o processo antes da administração, transformando um possível dano ao paciente em um </a:t>
            </a:r>
            <a:r>
              <a:rPr lang="pt-BR" sz="1200" dirty="0" err="1">
                <a:solidFill>
                  <a:schemeClr val="bg1">
                    <a:lumMod val="50000"/>
                  </a:schemeClr>
                </a:solidFill>
              </a:rPr>
              <a:t>near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 miss e demonstrando a importância da vigilância ativa e da cultura de </a:t>
            </a:r>
            <a:r>
              <a:rPr lang="pt-BR" sz="1200">
                <a:solidFill>
                  <a:schemeClr val="bg1">
                    <a:lumMod val="50000"/>
                  </a:schemeClr>
                </a:solidFill>
              </a:rPr>
              <a:t>segurança.</a:t>
            </a: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6" y="6816027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67788" y="9571899"/>
            <a:ext cx="8501605" cy="1827301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Medicamentos de alto risco, como bloqueadores neuromusculares, devem ter controle rigoroso de prescrição e dispensação.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Prescrições devem ser revisadas antes do preparo, especialmente quando houver medicações incomuns para o contexto clínico.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Fármacos com nomes semelhantes devem ser identificados com alertas visuais e padronização institucional.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dupla checagem deve ser obrigatória para medicamentos potencialmente perigosos.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Sistemas eletrônicos de prescrição devem conter barreiras e alertas automáticos para drogas de alto risco.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equipe deve ser treinada para questionar prescrições incompatíveis com o quadro clínico.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6571" y="6203887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3421" y="6192681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8799160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8792958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27840"/>
            <a:ext cx="9429558" cy="744220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Perceber e comunicar o erro a tempo transformou um possível dano grave em um </a:t>
            </a:r>
            <a:r>
              <a:rPr lang="pt-BR" sz="1600" b="1" dirty="0" err="1"/>
              <a:t>near</a:t>
            </a:r>
            <a:r>
              <a:rPr lang="pt-BR" sz="1600" b="1" dirty="0"/>
              <a:t> miss. A segurança do paciente depende de profissionais atentos, que identificam, interrompem e compartilham os riscos antes que causem consequências irreversíveis.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1820432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Erro de prescrição por semelhança fonética ou visual entre medicamentos (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succinilcolina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tenoxicam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sistema de alerta para medicamentos de alto risco.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no processo de dupla checagem da prescrição antes do preparo das medicações.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padronização ou restrição de prescrição de bloqueadores neuromusculares fora de ambientes controlados.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no uso de sistemas eletrônicos com barreiras de segurança para medicamentos críticos.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ineficaz entre médico e equipe de enfermagem sobre a finalidade da prescrição analgésica.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urgência e emergência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49797" y="8721541"/>
            <a:ext cx="8501605" cy="1974168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lista institucional de medicamentos de alto risco, com protocolos específicos de prescrição e administração.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Configurar o sistema de prescrição eletrônica para alertas obrigatórios em bloqueadores neuromusculares.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dupla checagem obrigatória para preparo e administração de medicamentos críticos.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Restringir a disponibilidade de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succinilcolina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apenas a setores críticos (centro cirúrgico, sala vermelha, UTI).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Padronizar nomenclatura diferenciada para medicamentos com nomes semelhantes.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protocolo de segurança do paciente meta 3: medicação segura.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treinamento periódico das equipes sobre segurança medicamentosa.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Auditar prescrições e eventos adversos relacionados a medicamentos de alto risco.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8057309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8051107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2007</TotalTime>
  <Words>718</Words>
  <Application>Microsoft Office PowerPoint</Application>
  <PresentationFormat>Papel A3 (297 x 420 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44</cp:revision>
  <dcterms:created xsi:type="dcterms:W3CDTF">2025-05-27T14:26:59Z</dcterms:created>
  <dcterms:modified xsi:type="dcterms:W3CDTF">2026-02-10T20:35:24Z</dcterms:modified>
</cp:coreProperties>
</file>